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0AE71-90B6-4F8E-A0C1-230CEE7C069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87631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6B07F-666A-43BD-A22A-3A14D68009D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38154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19F25-E237-424D-81E4-364EE960453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402274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A605B-EC7B-4B1D-8445-85B373C783A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96645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AB5A1-3E6D-4987-BF94-722515AB4B7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51323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9EE9D-4980-4F1E-BD76-71042348D99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78498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52BE9-1B3F-4F84-93DC-6CDDE715F69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93122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99F2D-9805-4854-9765-7DADDE07E57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266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35265-69F4-402B-B7F4-24DDEA34CB0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7180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6A938-1D4B-4F43-9F38-7F3B60DC3CB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66088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E103E-6B30-4846-BDEF-0F560B45E38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1169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82988-0ADE-4ADE-81CC-64397FFB2B4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4364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9C3FF54F-8C21-4ED4-A727-6573BC85062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4605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99998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5745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Proximity to your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parents and home</a:t>
                      </a:r>
                    </a:p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(in miles)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Preferred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Major and Minor</a:t>
                      </a:r>
                      <a:b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(yes or no)</a:t>
                      </a:r>
                    </a:p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School Ranking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based on colleges.niche.com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Big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, medium, or small school</a:t>
                      </a:r>
                    </a:p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(school size)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Tuition</a:t>
                      </a:r>
                      <a:endParaRPr lang="en-US" sz="18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(in state and out of state)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757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University of Georgia</a:t>
                      </a:r>
                    </a:p>
                    <a:p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757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Georgia </a:t>
                      </a:r>
                      <a:r>
                        <a:rPr lang="en-US" sz="1800" smtClean="0"/>
                        <a:t>State University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757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Your choice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3025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Your Choice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757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Harvard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525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1</cp:revision>
  <dcterms:created xsi:type="dcterms:W3CDTF">2016-10-30T19:44:05Z</dcterms:created>
  <dcterms:modified xsi:type="dcterms:W3CDTF">2016-10-30T19:44:56Z</dcterms:modified>
</cp:coreProperties>
</file>